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88" r:id="rId2"/>
    <p:sldId id="531" r:id="rId3"/>
    <p:sldId id="271" r:id="rId4"/>
    <p:sldId id="287" r:id="rId5"/>
    <p:sldId id="535" r:id="rId6"/>
    <p:sldId id="532" r:id="rId7"/>
    <p:sldId id="533" r:id="rId8"/>
    <p:sldId id="536" r:id="rId9"/>
    <p:sldId id="537" r:id="rId10"/>
    <p:sldId id="538" r:id="rId11"/>
    <p:sldId id="539" r:id="rId12"/>
    <p:sldId id="540" r:id="rId13"/>
    <p:sldId id="541" r:id="rId14"/>
    <p:sldId id="534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000"/>
    <a:srgbClr val="666699"/>
    <a:srgbClr val="292E37"/>
    <a:srgbClr val="FF6300"/>
    <a:srgbClr val="FF4141"/>
    <a:srgbClr val="1F9A85"/>
    <a:srgbClr val="DAA4EE"/>
    <a:srgbClr val="3F288A"/>
    <a:srgbClr val="45B525"/>
    <a:srgbClr val="B83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Style léger 2 - Accentuation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7292A2E-F333-43FB-9621-5CBBE7FDCDCB}" styleName="Style léger 2 - Accentuation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8B1032C-EA38-4F05-BA0D-38AFFFC7BED3}" styleName="Style léger 3 - Accentuation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yle léger 3 - Accentuation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76903" autoAdjust="0"/>
  </p:normalViewPr>
  <p:slideViewPr>
    <p:cSldViewPr snapToGrid="0">
      <p:cViewPr varScale="1">
        <p:scale>
          <a:sx n="63" d="100"/>
          <a:sy n="63" d="100"/>
        </p:scale>
        <p:origin x="14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FDD3A-9490-429A-BA55-F6666F7E92BA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881FF0-D32E-4F45-97D8-6E4E9C855D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6764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992665" y="3228896"/>
            <a:ext cx="7941310" cy="3058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t" anchorCtr="0">
            <a:noAutofit/>
          </a:bodyPr>
          <a:lstStyle/>
          <a:p>
            <a:pPr marL="0" indent="0"/>
            <a:r>
              <a:rPr lang="fr-FR" dirty="0"/>
              <a:t>Diapo de transition</a:t>
            </a:r>
            <a:endParaRPr dirty="0"/>
          </a:p>
        </p:txBody>
      </p:sp>
      <p:sp>
        <p:nvSpPr>
          <p:cNvPr id="113" name="Google Shape;113;p4:notes"/>
          <p:cNvSpPr txBox="1">
            <a:spLocks noGrp="1"/>
          </p:cNvSpPr>
          <p:nvPr>
            <p:ph type="sldNum" idx="12"/>
          </p:nvPr>
        </p:nvSpPr>
        <p:spPr>
          <a:xfrm>
            <a:off x="5622800" y="6456611"/>
            <a:ext cx="4301543" cy="3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8" tIns="45696" rIns="91418" bIns="45696" anchor="b" anchorCtr="0">
            <a:noAutofit/>
          </a:bodyPr>
          <a:lstStyle/>
          <a:p>
            <a:pPr algn="r">
              <a:buSzPts val="1400"/>
            </a:pPr>
            <a:fld id="{00000000-1234-1234-1234-123412341234}" type="slidenum">
              <a:rPr lang="fr-FR"/>
              <a:pPr algn="r">
                <a:buSzPts val="1400"/>
              </a:pPr>
              <a:t>1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22915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37919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D86308-614C-4327-A89F-07F89E2AAE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E2B2BCB-742B-49ED-8C8F-A4E1430D8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817ABC-44AE-4590-9143-C4C39D1F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B1698D-6304-433B-9B11-2DF4AC9B8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271B438-AA58-44CD-9D0B-22476C491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1289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DF4806-4D2A-4761-9D14-0C1918051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941D0A6-70C8-48F2-A813-89839420E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9FFCB4-7BC1-45EA-BA68-39AA793B7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1E7B44D-FC67-4AEF-A4C4-92B91A18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5625B4-9761-445B-BA84-F4181CB7E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3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FC62E34-83D1-494A-8374-DE6B0E47F9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E37996-DA6D-46E9-A579-172889708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4AE6CD-AD09-4C3F-8B09-85B4326BC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2DE7E1-2800-4422-9816-9AC2AF4F6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93A91A-AA6A-412F-BE97-7A9CAA8B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9631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B29503-FC96-45BE-8437-D5CE66AC4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5EC732-EE8F-48C8-8B9F-C7C1B1B38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C3D2DE-8552-46E5-A68E-98350841F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8045F38-554E-4855-9C3E-5D370C8A5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E1F794-0D77-42E7-8E56-8E526A327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6839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B1556C-CFC7-4940-994A-F6DAFB0CF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A86B8FB-9EAB-4385-837B-F9F71F441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4D08EF-6789-4C59-99B1-6BD11E76E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AD0227-CBF7-4D50-BB3B-5FF379533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B9D758-1D90-4294-8CE9-249260748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0343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AB48FC-C6EB-4B45-8618-C117797F9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19557A-C2E9-4418-9491-E1F8282F4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5F928D6-6F2E-487D-8E01-B46F6C01C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28A3C10-55D1-4A76-AE57-70C072DC3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07A4DBD-15D8-41EC-8334-F02EA0D6D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9075CB5-52A6-4035-BCD6-8AF7E725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321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923DC70-1540-418D-9635-7E6FB50B9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001C575-F604-44D2-B953-FB1AAC1E9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EA138B2-040F-4AD8-906B-634F5505A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2111DCE-5DC4-418E-B07A-8530603A84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AE11F65-FB3B-4B94-ABDB-0922126469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BBF76AD-93C8-4ECF-AFD3-CBD23229A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785E940-90E4-4ECE-A644-9C886CD7B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F3DFA49-C64C-4AF2-9987-92424EEB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341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0CDCA2-BF97-4D1E-A01C-F8983E695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EA72BAD-97F5-4E09-8473-8FFA5C014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94408E2-1D53-4B97-A0D4-0D57EBB3C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BA57C0E-D574-4F7B-975C-F742AF680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4243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1F0265F-17D0-4B77-B2AC-406E6E489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C376D97-36F0-4ED9-96CF-D345ED7C6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638804-EA30-4DD4-8F91-19979C248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97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C6B4C5-EF61-463D-A41D-F0ED465E3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DA386D-703A-43A1-9A6F-FF294F264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1E4EA7D-3D5D-4BFB-BBF9-4E1418C6F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A009964-1C58-4DD7-97DF-E8F36C7CC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7A6AD7D-C0EF-4C18-87BC-F063C2AFD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109D61A-6360-4EBD-9BCB-45F47A82B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7994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6265EF-6A8A-468F-9AEF-084F4FC8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FC77165-B7C7-436A-99B4-5871997E0C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C452BB2-28BE-4E4C-A54C-415EA91303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55FA246-F642-44A4-B6EC-9F25548DA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AB7C18E-6BE5-47FB-86DE-23106AB46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422D030-FC6B-4E9D-B104-BB3BC5A4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819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70D9ABD-5EBD-40D6-AFE1-C321A705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3E97EF-6A10-4380-A12C-01E9AD774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03C0BD2-DB37-4832-87B4-F0A90EE2F3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ABCC97-6180-467F-B46D-11509CF8AED9}" type="datetimeFigureOut">
              <a:rPr lang="fr-FR" smtClean="0"/>
              <a:t>12/01/2024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DB119B8-8F15-453B-AA57-3927D5B335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0BDC60-77DB-40EC-8CB9-DF2DFF030E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D96D3-844E-4636-85A9-7D7C31EBF73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0484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423DAA4-5B38-B8EE-8B11-03D29D8A99C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2102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5" name="Google Shape;115;p4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 1" descr="Une image contenant léger, rouge, laser&#10;&#10;Description générée automatiquement">
            <a:extLst>
              <a:ext uri="{FF2B5EF4-FFF2-40B4-BE49-F238E27FC236}">
                <a16:creationId xmlns:a16="http://schemas.microsoft.com/office/drawing/2014/main" id="{71DBD33A-65E8-B9CC-59AA-C65A6B37B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970" y="0"/>
            <a:ext cx="12203970" cy="6858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239D40C-86E2-4AAB-AD01-FE48188B14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487063" y="2423274"/>
            <a:ext cx="3594100" cy="1116916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25DD421-B2F5-68D1-7BB9-D0D0E68DDA9F}"/>
              </a:ext>
            </a:extLst>
          </p:cNvPr>
          <p:cNvSpPr txBox="1"/>
          <p:nvPr/>
        </p:nvSpPr>
        <p:spPr>
          <a:xfrm>
            <a:off x="-11970" y="3914140"/>
            <a:ext cx="1219200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IA et Transformation Numérique</a:t>
            </a:r>
          </a:p>
          <a:p>
            <a:pPr lvl="0" algn="ctr"/>
            <a:r>
              <a:rPr lang="fr-FR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dans le Secteur Bancaire</a:t>
            </a:r>
          </a:p>
          <a:p>
            <a:pPr lvl="0" algn="ctr"/>
            <a:endParaRPr lang="fr-FR" sz="1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654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872AA7-5413-1B4D-7379-9399DE733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API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C44B2A3-37DA-4D74-61C5-331A606A5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Permet d’automatiser </a:t>
            </a:r>
            <a:r>
              <a:rPr lang="fr-FR" dirty="0" err="1"/>
              <a:t>ChatGPT</a:t>
            </a:r>
            <a:endParaRPr lang="fr-FR" dirty="0"/>
          </a:p>
          <a:p>
            <a:r>
              <a:rPr lang="fr-FR" dirty="0"/>
              <a:t>Permet de définir le contexte par des rôles</a:t>
            </a:r>
          </a:p>
          <a:p>
            <a:r>
              <a:rPr lang="fr-FR" dirty="0"/>
              <a:t>Permet d’obtenir </a:t>
            </a:r>
            <a:r>
              <a:rPr lang="fr-FR"/>
              <a:t>un résultat JSON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5053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59AA72-D6A6-5432-20FF-DD5B2A68B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Uses Cases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6C23D91-B860-15D4-E50A-8C04D1110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eMail</a:t>
            </a:r>
            <a:endParaRPr lang="fr-FR" dirty="0"/>
          </a:p>
          <a:p>
            <a:r>
              <a:rPr lang="fr-FR" dirty="0"/>
              <a:t>Résumés</a:t>
            </a:r>
          </a:p>
          <a:p>
            <a:r>
              <a:rPr lang="fr-FR" dirty="0"/>
              <a:t>Explications</a:t>
            </a: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DDC80B3-E310-531C-2FF0-17C52569A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837" y="3649899"/>
            <a:ext cx="9792549" cy="187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669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8C4B09-5DDE-AAF5-E874-25E7F6FD9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Coding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72055E6-01DB-06CC-CD54-3207FFC27D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Coder dans n’importe quel langage</a:t>
            </a:r>
          </a:p>
          <a:p>
            <a:r>
              <a:rPr lang="fr-FR" dirty="0"/>
              <a:t>Expliquer le code</a:t>
            </a:r>
          </a:p>
          <a:p>
            <a:r>
              <a:rPr lang="fr-FR" dirty="0"/>
              <a:t>Commenter le code</a:t>
            </a:r>
          </a:p>
          <a:p>
            <a:r>
              <a:rPr lang="fr-FR" dirty="0" err="1"/>
              <a:t>Debugguer</a:t>
            </a:r>
            <a:endParaRPr lang="fr-FR" dirty="0"/>
          </a:p>
          <a:p>
            <a:r>
              <a:rPr lang="fr-FR" dirty="0"/>
              <a:t>Créer une page Web</a:t>
            </a:r>
          </a:p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63778A0-5A17-E02E-1D56-1D07083ED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105" y="4561383"/>
            <a:ext cx="9807790" cy="161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391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255B79-FAC6-97AB-4496-A3B3E49F3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7802AC-38B6-BB4F-05D8-761E3C1B5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Créer moi le code python qui permet de dialoguer avec </a:t>
            </a:r>
            <a:r>
              <a:rPr lang="fr-FR" dirty="0" err="1"/>
              <a:t>ChatGPT</a:t>
            </a:r>
            <a:r>
              <a:rPr lang="fr-FR" dirty="0"/>
              <a:t> 3.5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28575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C8E895-8113-5A88-F776-D10948544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Self BI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3C77B2A-1A97-1280-08A6-605683A422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Auto-génération</a:t>
            </a:r>
            <a:r>
              <a:rPr lang="fr-FR" dirty="0"/>
              <a:t> de requête SQL</a:t>
            </a:r>
          </a:p>
          <a:p>
            <a:pPr lvl="1"/>
            <a:r>
              <a:rPr lang="fr-FR" dirty="0"/>
              <a:t>Démo </a:t>
            </a:r>
            <a:r>
              <a:rPr lang="fr-FR" dirty="0" err="1"/>
              <a:t>pg</a:t>
            </a:r>
            <a:r>
              <a:rPr lang="fr-FR" dirty="0"/>
              <a:t>-agent</a:t>
            </a:r>
          </a:p>
          <a:p>
            <a:r>
              <a:rPr lang="fr-FR" dirty="0" err="1"/>
              <a:t>Auto-génération</a:t>
            </a:r>
            <a:r>
              <a:rPr lang="fr-FR" dirty="0"/>
              <a:t> </a:t>
            </a:r>
            <a:r>
              <a:rPr lang="fr-FR" dirty="0" err="1"/>
              <a:t>PowerBI</a:t>
            </a:r>
            <a:endParaRPr lang="fr-FR" dirty="0"/>
          </a:p>
          <a:p>
            <a:pPr lvl="1"/>
            <a:r>
              <a:rPr lang="en-US" dirty="0"/>
              <a:t>When integrated with ChatGPT, Power BI allows non-technical users to directly communicate with Power BI data and extract insights. </a:t>
            </a:r>
            <a:r>
              <a:rPr lang="en-US"/>
              <a:t>ChatGPT is a tool that can help data scientists not only in analysis but also in visualization and prediction tasks using natural language processing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16021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93FC0D0-990A-1CBF-C46E-A7B044340C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1000">
                <a:srgbClr val="021023"/>
              </a:gs>
              <a:gs pos="98000">
                <a:srgbClr val="FF3000"/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2" name="Image 21" descr="Une image contenant léger&#10;&#10;Description générée automatiquement avec une confiance moyenne">
            <a:extLst>
              <a:ext uri="{FF2B5EF4-FFF2-40B4-BE49-F238E27FC236}">
                <a16:creationId xmlns:a16="http://schemas.microsoft.com/office/drawing/2014/main" id="{92A6375C-B15E-1064-F9D7-61265380D9E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  <a14:imgEffect>
                      <a14:colorTemperature colorTemp="8433"/>
                    </a14:imgEffect>
                    <a14:imgEffect>
                      <a14:saturation sat="300000"/>
                    </a14:imgEffect>
                    <a14:imgEffect>
                      <a14:brightnessContrast bright="-2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"/>
            <a:ext cx="12219695" cy="7239917"/>
          </a:xfrm>
          <a:prstGeom prst="rect">
            <a:avLst/>
          </a:prstGeom>
        </p:spPr>
      </p:pic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BA57A23-E311-987A-8FC1-41778B3B8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5EAC5-FED2-0F4D-A6F7-3211A46B514D}" type="datetime1">
              <a:rPr lang="fr-FR" smtClean="0"/>
              <a:t>12/01/2024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5D285F1-06AA-56B9-04BA-E2D971CA6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© Sparks   I   tous droits réservés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3739CE1-B7A1-AEB6-6B4C-570DDFCF0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2</a:t>
            </a:fld>
            <a:endParaRPr lang="fr-FR" dirty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B0052F7F-5632-0A98-45A9-E8501398CBE8}"/>
              </a:ext>
            </a:extLst>
          </p:cNvPr>
          <p:cNvSpPr txBox="1">
            <a:spLocks/>
          </p:cNvSpPr>
          <p:nvPr/>
        </p:nvSpPr>
        <p:spPr>
          <a:xfrm>
            <a:off x="273723" y="-7087"/>
            <a:ext cx="8318500" cy="10700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24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pic>
        <p:nvPicPr>
          <p:cNvPr id="9" name="Image 8" descr="Une image contenant créativité, art&#10;&#10;Description générée automatiquement">
            <a:extLst>
              <a:ext uri="{FF2B5EF4-FFF2-40B4-BE49-F238E27FC236}">
                <a16:creationId xmlns:a16="http://schemas.microsoft.com/office/drawing/2014/main" id="{45BDEAC2-82D1-BCE3-D7E9-BEBF6690B7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58092" y="187262"/>
            <a:ext cx="516183" cy="659164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04B1A5E2-BC6C-50C0-0EA6-AFE07B2963EF}"/>
              </a:ext>
            </a:extLst>
          </p:cNvPr>
          <p:cNvSpPr txBox="1"/>
          <p:nvPr/>
        </p:nvSpPr>
        <p:spPr>
          <a:xfrm>
            <a:off x="0" y="2307794"/>
            <a:ext cx="1221969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/>
            <a:r>
              <a:rPr lang="fr-FR" sz="2800" b="1" i="0" u="none" strike="noStrike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LLM</a:t>
            </a:r>
            <a:endParaRPr lang="fr-FR" sz="2800" b="1" i="0" u="none" strike="noStrike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algn="ctr" rtl="0" fontAlgn="base"/>
            <a:endParaRPr lang="en-US" sz="8000" b="0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27463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LSTM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Long Short </a:t>
            </a:r>
            <a:r>
              <a:rPr lang="fr-FR" dirty="0" err="1"/>
              <a:t>Term</a:t>
            </a:r>
            <a:r>
              <a:rPr lang="fr-FR" dirty="0"/>
              <a:t> Memory Network</a:t>
            </a:r>
          </a:p>
          <a:p>
            <a:pPr lvl="1"/>
            <a:r>
              <a:rPr lang="fr-FR" dirty="0"/>
              <a:t>Le problèmes des RNN est la données qui reste longtemps dans le neurone (Long </a:t>
            </a:r>
            <a:r>
              <a:rPr lang="fr-FR" dirty="0" err="1"/>
              <a:t>Term</a:t>
            </a:r>
            <a:r>
              <a:rPr lang="fr-FR" dirty="0"/>
              <a:t> Memory)</a:t>
            </a:r>
          </a:p>
          <a:p>
            <a:pPr lvl="1"/>
            <a:r>
              <a:rPr lang="fr-FR" dirty="0"/>
              <a:t>C’est-à-dire un grand nombre d'itération</a:t>
            </a:r>
          </a:p>
          <a:p>
            <a:pPr lvl="1"/>
            <a:r>
              <a:rPr lang="fr-FR" dirty="0"/>
              <a:t>Très utilisé dans le langage naturel et la traduction</a:t>
            </a:r>
          </a:p>
          <a:p>
            <a:r>
              <a:rPr lang="fr-FR" dirty="0"/>
              <a:t>LSTM change le mécanisme d'activation d'un neurone afin d'éviter un nombre d'itération trop élevé</a:t>
            </a:r>
          </a:p>
          <a:p>
            <a:r>
              <a:rPr lang="fr-FR" dirty="0"/>
              <a:t>RNN ou MLP classique :</a:t>
            </a:r>
          </a:p>
          <a:p>
            <a:endParaRPr lang="fr-FR" dirty="0"/>
          </a:p>
          <a:p>
            <a:pPr lvl="1"/>
            <a:endParaRPr lang="fr-FR" dirty="0"/>
          </a:p>
        </p:txBody>
      </p:sp>
      <p:pic>
        <p:nvPicPr>
          <p:cNvPr id="2050" name="Picture 2" descr="https://colah.github.io/posts/2015-08-Understanding-LSTMs/img/LSTM3-SimpleRN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0276" y="5013177"/>
            <a:ext cx="3432642" cy="1284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2348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02985B-687B-D16D-9EE1-849AAF7B5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BERT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1BDAB2-BAE5-6784-4DB4-D24CEA977D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Bidirectional</a:t>
            </a:r>
            <a:r>
              <a:rPr lang="fr-FR" dirty="0"/>
              <a:t> Encoder </a:t>
            </a:r>
            <a:r>
              <a:rPr lang="fr-FR" dirty="0" err="1"/>
              <a:t>Representations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Transformers, est un modèle de langage développé par Google en 2018</a:t>
            </a:r>
          </a:p>
          <a:p>
            <a:r>
              <a:rPr lang="fr-FR" dirty="0"/>
              <a:t>Ancêtre de </a:t>
            </a:r>
            <a:r>
              <a:rPr lang="fr-FR" dirty="0" err="1"/>
              <a:t>ChatGPT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89223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56A041-ED63-64A9-2990-AC578945D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IA Générative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F35DADF-DE40-96C5-9F4F-7DFF1380ED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Permet de générer de la data</a:t>
            </a:r>
          </a:p>
          <a:p>
            <a:pPr lvl="1"/>
            <a:r>
              <a:rPr lang="fr-FR" dirty="0"/>
              <a:t>Du texte : </a:t>
            </a:r>
            <a:r>
              <a:rPr lang="fr-FR" dirty="0" err="1"/>
              <a:t>ChatGPT</a:t>
            </a:r>
            <a:endParaRPr lang="fr-FR" dirty="0"/>
          </a:p>
          <a:p>
            <a:pPr lvl="1"/>
            <a:r>
              <a:rPr lang="fr-FR" dirty="0"/>
              <a:t>De l’image : </a:t>
            </a:r>
            <a:r>
              <a:rPr lang="fr-FR" dirty="0" err="1"/>
              <a:t>Dal-E</a:t>
            </a:r>
            <a:endParaRPr lang="fr-FR" dirty="0"/>
          </a:p>
          <a:p>
            <a:pPr lvl="1"/>
            <a:r>
              <a:rPr lang="fr-FR"/>
              <a:t>…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0647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F8B006-CAA3-38DC-285E-A4461CD2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ChatGPT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D539444-0460-EC53-499D-38A4E138A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OpenAI</a:t>
            </a:r>
            <a:endParaRPr lang="fr-FR" dirty="0"/>
          </a:p>
          <a:p>
            <a:r>
              <a:rPr lang="fr-FR" dirty="0" err="1"/>
              <a:t>ChatGPT</a:t>
            </a:r>
            <a:r>
              <a:rPr lang="fr-FR" dirty="0"/>
              <a:t> 3</a:t>
            </a:r>
          </a:p>
          <a:p>
            <a:r>
              <a:rPr lang="fr-FR" dirty="0" err="1"/>
              <a:t>ChatGPT</a:t>
            </a:r>
            <a:r>
              <a:rPr lang="fr-FR"/>
              <a:t> 4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84124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04E4757-9B75-45D4-110D-5D9A94502E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CFFD447-BB8D-8AF7-9B1D-8AEF53B4D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304" y="183340"/>
            <a:ext cx="9253727" cy="6674660"/>
          </a:xfrm>
          <a:prstGeom prst="rect">
            <a:avLst/>
          </a:prstGeom>
        </p:spPr>
      </p:pic>
      <p:sp>
        <p:nvSpPr>
          <p:cNvPr id="7" name="Titre 6">
            <a:extLst>
              <a:ext uri="{FF2B5EF4-FFF2-40B4-BE49-F238E27FC236}">
                <a16:creationId xmlns:a16="http://schemas.microsoft.com/office/drawing/2014/main" id="{5302B7C8-93CB-EC1E-DCAC-AFC8C3B19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2174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00B3CB-7458-AD76-00A8-9E4A58B7D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 nouveau métier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62A9C2F-8D79-AD5D-7196-AEFA015F8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Prompt Engineering</a:t>
            </a:r>
          </a:p>
          <a:p>
            <a:pPr lvl="1"/>
            <a:r>
              <a:rPr lang="fr-FR" dirty="0"/>
              <a:t>L’art de poser les bonnes questions</a:t>
            </a:r>
          </a:p>
        </p:txBody>
      </p:sp>
    </p:spTree>
    <p:extLst>
      <p:ext uri="{BB962C8B-B14F-4D97-AF65-F5344CB8AC3E}">
        <p14:creationId xmlns:p14="http://schemas.microsoft.com/office/powerpoint/2010/main" val="3176300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C191EC-6D20-F0BE-C601-4F2B14F0E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Contexte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433756-41DD-3C4E-3884-75AD64B2D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1C5FE83-1339-AC00-113E-CBB1A0CCD3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646" y="1485716"/>
            <a:ext cx="9815411" cy="425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76095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20557</TotalTime>
  <Words>241</Words>
  <Application>Microsoft Office PowerPoint</Application>
  <PresentationFormat>Grand écran</PresentationFormat>
  <Paragraphs>53</Paragraphs>
  <Slides>14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Roboto</vt:lpstr>
      <vt:lpstr>Roboto Light</vt:lpstr>
      <vt:lpstr>Segoe UI</vt:lpstr>
      <vt:lpstr>Thème Office</vt:lpstr>
      <vt:lpstr>Présentation PowerPoint</vt:lpstr>
      <vt:lpstr>Présentation PowerPoint</vt:lpstr>
      <vt:lpstr>LSTM</vt:lpstr>
      <vt:lpstr>BERT</vt:lpstr>
      <vt:lpstr>IA Générative</vt:lpstr>
      <vt:lpstr>ChatGPT</vt:lpstr>
      <vt:lpstr>Présentation PowerPoint</vt:lpstr>
      <vt:lpstr>Un nouveau métier</vt:lpstr>
      <vt:lpstr>Contexte</vt:lpstr>
      <vt:lpstr>API</vt:lpstr>
      <vt:lpstr>Uses Cases</vt:lpstr>
      <vt:lpstr>Coding</vt:lpstr>
      <vt:lpstr>Exemple</vt:lpstr>
      <vt:lpstr>Self BI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Aude NEGRE</dc:creator>
  <cp:lastModifiedBy>Cyril Vincent</cp:lastModifiedBy>
  <cp:revision>207</cp:revision>
  <dcterms:created xsi:type="dcterms:W3CDTF">2022-01-03T13:45:22Z</dcterms:created>
  <dcterms:modified xsi:type="dcterms:W3CDTF">2024-01-12T21:14:48Z</dcterms:modified>
</cp:coreProperties>
</file>

<file path=docProps/thumbnail.jpeg>
</file>